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69" r:id="rId6"/>
    <p:sldId id="274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www.e-sfera.hr/dodatni-digitalni-sadrzaji/742f6d0f-e11f-40ab-8724-62cb1f49cae5/assets/video/energija_valova_1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www.e-sfera.hr/dodatni-digitalni-sadrzaji/742f6d0f-e11f-40ab-8724-62cb1f49cae5/assets/video/nc3_t3_odbijanje_ravnih_valova_na_ravnoj_prepreci_1.mp4" TargetMode="External"/><Relationship Id="rId5" Type="http://schemas.openxmlformats.org/officeDocument/2006/relationships/image" Target="../media/image9.e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u.glogster.com/glog/odbijanje-valova/37ixklt5s7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701282" y="2550017"/>
            <a:ext cx="9144000" cy="1130908"/>
          </a:xfrm>
        </p:spPr>
        <p:txBody>
          <a:bodyPr>
            <a:normAutofit/>
          </a:bodyPr>
          <a:lstStyle/>
          <a:p>
            <a:r>
              <a:rPr lang="hr-HR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Odbijanje valova </a:t>
            </a:r>
            <a:endParaRPr lang="hr-HR" sz="4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VALOVI 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595907" y="159913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zbiva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kad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valovi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naiđu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stjenovitu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obalu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4339" name="Picture 5" descr="jf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07" y="3065499"/>
            <a:ext cx="3331335" cy="283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823" y="3136168"/>
            <a:ext cx="4521689" cy="2690749"/>
          </a:xfrm>
          <a:prstGeom prst="rect">
            <a:avLst/>
          </a:prstGeom>
        </p:spPr>
      </p:pic>
      <p:pic>
        <p:nvPicPr>
          <p:cNvPr id="7" name="Picture 2" descr="C:\Users\Hp\Downloads\clapperboard-311792_1280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653" y="937164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6"/>
          <a:stretch>
            <a:fillRect/>
          </a:stretch>
        </p:blipFill>
        <p:spPr>
          <a:xfrm>
            <a:off x="10652653" y="2119029"/>
            <a:ext cx="1155387" cy="594709"/>
          </a:xfrm>
          <a:prstGeom prst="rect">
            <a:avLst/>
          </a:prstGeom>
        </p:spPr>
      </p:pic>
      <p:sp>
        <p:nvSpPr>
          <p:cNvPr id="4" name="TekstniOkvir 3"/>
          <p:cNvSpPr txBox="1"/>
          <p:nvPr/>
        </p:nvSpPr>
        <p:spPr>
          <a:xfrm>
            <a:off x="1486774" y="1014355"/>
            <a:ext cx="3904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617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D:\Sandra - školska ppt\FIZIKA8_U\8_II_4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95"/>
          <a:stretch>
            <a:fillRect/>
          </a:stretch>
        </p:blipFill>
        <p:spPr bwMode="auto">
          <a:xfrm>
            <a:off x="2302638" y="2172360"/>
            <a:ext cx="2928937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1325404" y="1033423"/>
            <a:ext cx="87655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hr-HR" altLang="sr-Latn-R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Odbijanje ili refleksija valova na ravnoj zapreci</a:t>
            </a:r>
            <a:endParaRPr lang="en-US" altLang="sr-Latn-R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769210" y="4373116"/>
            <a:ext cx="8628825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Ravni valovi koji upadaju okomito na zapreku </a:t>
            </a:r>
          </a:p>
          <a:p>
            <a:pPr algn="ctr">
              <a:lnSpc>
                <a:spcPct val="150000"/>
              </a:lnSpc>
              <a:defRPr/>
            </a:pPr>
            <a:r>
              <a:rPr lang="hr-HR" sz="2800" dirty="0">
                <a:cs typeface="Arial" pitchFamily="34" charset="0"/>
              </a:rPr>
              <a:t>odbijaju se prema natrag</a:t>
            </a:r>
            <a:r>
              <a:rPr lang="hr-HR" sz="2400" dirty="0">
                <a:cs typeface="Arial" pitchFamily="34" charset="0"/>
              </a:rPr>
              <a:t>.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15364" name="Picture 1" descr="D:\Sandra - školska ppt\FIZIKA8_U\8_II_4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6"/>
          <a:stretch>
            <a:fillRect/>
          </a:stretch>
        </p:blipFill>
        <p:spPr bwMode="auto">
          <a:xfrm>
            <a:off x="6239692" y="2146960"/>
            <a:ext cx="32861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6642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83907" y="1886033"/>
            <a:ext cx="5655099" cy="2610843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2800" dirty="0">
                <a:cs typeface="Arial" pitchFamily="34" charset="0"/>
              </a:rPr>
              <a:t>Val se </a:t>
            </a:r>
            <a:r>
              <a:rPr lang="en-US" sz="2800" dirty="0" err="1">
                <a:cs typeface="Arial" pitchFamily="34" charset="0"/>
              </a:rPr>
              <a:t>odbija</a:t>
            </a:r>
            <a:r>
              <a:rPr lang="en-US" sz="2800" dirty="0">
                <a:cs typeface="Arial" pitchFamily="34" charset="0"/>
              </a:rPr>
              <a:t> od </a:t>
            </a:r>
            <a:r>
              <a:rPr lang="en-US" sz="2800" dirty="0" err="1">
                <a:cs typeface="Arial" pitchFamily="34" charset="0"/>
              </a:rPr>
              <a:t>zapreke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tako</a:t>
            </a:r>
            <a:r>
              <a:rPr lang="en-US" sz="2800" dirty="0">
                <a:cs typeface="Arial" pitchFamily="34" charset="0"/>
              </a:rPr>
              <a:t> da je </a:t>
            </a:r>
            <a:r>
              <a:rPr lang="en-US" sz="2800" dirty="0" err="1">
                <a:cs typeface="Arial" pitchFamily="34" charset="0"/>
              </a:rPr>
              <a:t>kut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odbijanja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valne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zrake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smtClean="0">
                <a:cs typeface="Arial" pitchFamily="34" charset="0"/>
              </a:rPr>
              <a:t> </a:t>
            </a:r>
            <a:r>
              <a:rPr lang="el-GR" sz="2800" i="1" dirty="0">
                <a:cs typeface="Arial" pitchFamily="34" charset="0"/>
              </a:rPr>
              <a:t>β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jednak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upadnom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kutu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valne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zrake</a:t>
            </a:r>
            <a:r>
              <a:rPr lang="en-US" sz="2800" dirty="0">
                <a:cs typeface="Arial" pitchFamily="34" charset="0"/>
              </a:rPr>
              <a:t> </a:t>
            </a:r>
            <a:r>
              <a:rPr lang="el-GR" sz="2800" i="1" dirty="0">
                <a:cs typeface="Arial" pitchFamily="34" charset="0"/>
              </a:rPr>
              <a:t>α</a:t>
            </a:r>
            <a:r>
              <a:rPr lang="en-US" sz="2800" dirty="0" smtClean="0">
                <a:cs typeface="Arial" pitchFamily="34" charset="0"/>
              </a:rPr>
              <a:t>.</a:t>
            </a:r>
            <a:endParaRPr lang="hr-HR" sz="2800" dirty="0" smtClean="0">
              <a:cs typeface="Arial" pitchFamily="34" charset="0"/>
            </a:endParaRPr>
          </a:p>
          <a:p>
            <a:pPr algn="ctr">
              <a:lnSpc>
                <a:spcPct val="150000"/>
              </a:lnSpc>
              <a:defRPr/>
            </a:pPr>
            <a:endParaRPr lang="en-US" sz="2800" dirty="0">
              <a:cs typeface="Arial" pitchFamily="34" charset="0"/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125334"/>
              </p:ext>
            </p:extLst>
          </p:nvPr>
        </p:nvGraphicFramePr>
        <p:xfrm>
          <a:off x="6443000" y="4857845"/>
          <a:ext cx="1990663" cy="1021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406080" imgH="203040" progId="Equation.3">
                  <p:embed/>
                </p:oleObj>
              </mc:Choice>
              <mc:Fallback>
                <p:oleObj name="Equation" r:id="rId3" imgW="406080" imgH="203040" progId="Equation.3">
                  <p:embed/>
                  <p:pic>
                    <p:nvPicPr>
                      <p:cNvPr id="256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000" y="4857845"/>
                        <a:ext cx="1990663" cy="102110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B0F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sp>
        <p:nvSpPr>
          <p:cNvPr id="2" name="Pravokutnik 1"/>
          <p:cNvSpPr/>
          <p:nvPr/>
        </p:nvSpPr>
        <p:spPr>
          <a:xfrm>
            <a:off x="1504208" y="929243"/>
            <a:ext cx="54975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Odbijanje ili refleksija valova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911" y="1798810"/>
            <a:ext cx="4835335" cy="3413270"/>
          </a:xfrm>
          <a:prstGeom prst="rect">
            <a:avLst/>
          </a:prstGeom>
        </p:spPr>
      </p:pic>
      <p:pic>
        <p:nvPicPr>
          <p:cNvPr id="11" name="Picture 2" descr="C:\Users\Hp\Downloads\clapperboard-311792_1280.pn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777" y="4581011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11"/>
          <p:cNvPicPr/>
          <p:nvPr/>
        </p:nvPicPr>
        <p:blipFill>
          <a:blip r:embed="rId8"/>
          <a:stretch>
            <a:fillRect/>
          </a:stretch>
        </p:blipFill>
        <p:spPr>
          <a:xfrm>
            <a:off x="10851777" y="5737290"/>
            <a:ext cx="1155387" cy="5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197735" y="802951"/>
            <a:ext cx="11752853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8" name="Zvijezda s 5 krakova 7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197735" y="1743012"/>
            <a:ext cx="10156065" cy="123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odbijaju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valovi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ravnoj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zapreci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čemu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govori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zakon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odbijanja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valova</a:t>
            </a:r>
            <a:r>
              <a:rPr lang="en-US" altLang="sr-Latn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2</a:t>
            </a:r>
          </a:p>
        </p:txBody>
      </p:sp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1082351" y="751544"/>
            <a:ext cx="10207625" cy="1325563"/>
          </a:xfrm>
        </p:spPr>
        <p:txBody>
          <a:bodyPr>
            <a:noAutofit/>
          </a:bodyPr>
          <a:lstStyle/>
          <a:p>
            <a:pPr algn="ctr"/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Klikom na interaktivnu umnu mapu ponovite ključne pojmove i provjerite znanje </a:t>
            </a:r>
            <a:endParaRPr lang="hr-HR" sz="3600" dirty="0">
              <a:latin typeface="+mn-lt"/>
            </a:endParaRPr>
          </a:p>
        </p:txBody>
      </p:sp>
      <p:pic>
        <p:nvPicPr>
          <p:cNvPr id="5" name="Slika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659" y="1976900"/>
            <a:ext cx="5618895" cy="413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9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150</TotalTime>
  <Words>93</Words>
  <Application>Microsoft Office PowerPoint</Application>
  <PresentationFormat>Široki zaslon</PresentationFormat>
  <Paragraphs>18</Paragraphs>
  <Slides>6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2" baseType="lpstr">
      <vt:lpstr>Alef</vt:lpstr>
      <vt:lpstr>Arial</vt:lpstr>
      <vt:lpstr>Calibri</vt:lpstr>
      <vt:lpstr>Calibri Light</vt:lpstr>
      <vt:lpstr>Tema sustava Office</vt:lpstr>
      <vt:lpstr>Equation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interaktivnu umnu mapu ponovite ključne pojmove i provjerite znanje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19</cp:revision>
  <dcterms:created xsi:type="dcterms:W3CDTF">2020-09-12T17:39:48Z</dcterms:created>
  <dcterms:modified xsi:type="dcterms:W3CDTF">2020-10-25T18:01:36Z</dcterms:modified>
</cp:coreProperties>
</file>